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6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FB01-FA99-40F9-B853-21ABA95C4F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B12-B66F-490A-9233-E229F6239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FB01-FA99-40F9-B853-21ABA95C4F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B12-B66F-490A-9233-E229F6239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FB01-FA99-40F9-B853-21ABA95C4F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B12-B66F-490A-9233-E229F6239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FB01-FA99-40F9-B853-21ABA95C4F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B12-B66F-490A-9233-E229F6239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FB01-FA99-40F9-B853-21ABA95C4F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B12-B66F-490A-9233-E229F6239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FB01-FA99-40F9-B853-21ABA95C4F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B12-B66F-490A-9233-E229F6239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FB01-FA99-40F9-B853-21ABA95C4F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B12-B66F-490A-9233-E229F6239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FB01-FA99-40F9-B853-21ABA95C4F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B12-B66F-490A-9233-E229F6239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FB01-FA99-40F9-B853-21ABA95C4F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B12-B66F-490A-9233-E229F6239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FB01-FA99-40F9-B853-21ABA95C4F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B12-B66F-490A-9233-E229F6239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FB01-FA99-40F9-B853-21ABA95C4F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B12-B66F-490A-9233-E229F6239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8FB01-FA99-40F9-B853-21ABA95C4F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A4B12-B66F-490A-9233-E229F62396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1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2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3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4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5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mama</dc:creator>
  <cp:lastModifiedBy>mama</cp:lastModifiedBy>
  <cp:revision>1</cp:revision>
  <dcterms:created xsi:type="dcterms:W3CDTF">2015-11-01T23:56:15Z</dcterms:created>
  <dcterms:modified xsi:type="dcterms:W3CDTF">2015-11-01T23:57:06Z</dcterms:modified>
</cp:coreProperties>
</file>